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2" r:id="rId4"/>
    <p:sldId id="259" r:id="rId5"/>
    <p:sldId id="260" r:id="rId6"/>
    <p:sldId id="261" r:id="rId7"/>
    <p:sldId id="264" r:id="rId8"/>
    <p:sldId id="258" r:id="rId9"/>
    <p:sldId id="263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21" d="100"/>
          <a:sy n="121" d="100"/>
        </p:scale>
        <p:origin x="744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6BA8DF21-D54F-4AEF-B691-653D69F55045}" type="datetimeFigureOut">
              <a:rPr lang="zh-TW" altLang="en-US" smtClean="0"/>
              <a:t>2024/6/19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51AD78A8-CADC-4B14-8D45-93DDA33144E3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85191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輔助字幕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8DF21-D54F-4AEF-B691-653D69F55045}" type="datetimeFigureOut">
              <a:rPr lang="zh-TW" altLang="en-US" smtClean="0"/>
              <a:t>2024/6/19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D78A8-CADC-4B14-8D45-93DDA33144E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086183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輔助字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8DF21-D54F-4AEF-B691-653D69F55045}" type="datetimeFigureOut">
              <a:rPr lang="zh-TW" altLang="en-US" smtClean="0"/>
              <a:t>2024/6/19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D78A8-CADC-4B14-8D45-93DDA33144E3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02194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輔助字幕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8DF21-D54F-4AEF-B691-653D69F55045}" type="datetimeFigureOut">
              <a:rPr lang="zh-TW" altLang="en-US" smtClean="0"/>
              <a:t>2024/6/19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D78A8-CADC-4B14-8D45-93DDA33144E3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37522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8DF21-D54F-4AEF-B691-653D69F55045}" type="datetimeFigureOut">
              <a:rPr lang="zh-TW" altLang="en-US" smtClean="0"/>
              <a:t>2024/6/19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D78A8-CADC-4B14-8D45-93DDA33144E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0723438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8DF21-D54F-4AEF-B691-653D69F55045}" type="datetimeFigureOut">
              <a:rPr lang="zh-TW" altLang="en-US" smtClean="0"/>
              <a:t>2024/6/19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D78A8-CADC-4B14-8D45-93DDA33144E3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61615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8DF21-D54F-4AEF-B691-653D69F55045}" type="datetimeFigureOut">
              <a:rPr lang="zh-TW" altLang="en-US" smtClean="0"/>
              <a:t>2024/6/19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D78A8-CADC-4B14-8D45-93DDA33144E3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34984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8DF21-D54F-4AEF-B691-653D69F55045}" type="datetimeFigureOut">
              <a:rPr lang="zh-TW" altLang="en-US" smtClean="0"/>
              <a:t>2024/6/19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D78A8-CADC-4B14-8D45-93DDA33144E3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97515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8DF21-D54F-4AEF-B691-653D69F55045}" type="datetimeFigureOut">
              <a:rPr lang="zh-TW" altLang="en-US" smtClean="0"/>
              <a:t>2024/6/19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D78A8-CADC-4B14-8D45-93DDA33144E3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46563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8DF21-D54F-4AEF-B691-653D69F55045}" type="datetimeFigureOut">
              <a:rPr lang="zh-TW" altLang="en-US" smtClean="0"/>
              <a:t>2024/6/19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D78A8-CADC-4B14-8D45-93DDA33144E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519723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8DF21-D54F-4AEF-B691-653D69F55045}" type="datetimeFigureOut">
              <a:rPr lang="zh-TW" altLang="en-US" smtClean="0"/>
              <a:t>2024/6/19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D78A8-CADC-4B14-8D45-93DDA33144E3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3919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8DF21-D54F-4AEF-B691-653D69F55045}" type="datetimeFigureOut">
              <a:rPr lang="zh-TW" altLang="en-US" smtClean="0"/>
              <a:t>2024/6/19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D78A8-CADC-4B14-8D45-93DDA33144E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036640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8DF21-D54F-4AEF-B691-653D69F55045}" type="datetimeFigureOut">
              <a:rPr lang="zh-TW" altLang="en-US" smtClean="0"/>
              <a:t>2024/6/19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D78A8-CADC-4B14-8D45-93DDA33144E3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19054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8DF21-D54F-4AEF-B691-653D69F55045}" type="datetimeFigureOut">
              <a:rPr lang="zh-TW" altLang="en-US" smtClean="0"/>
              <a:t>2024/6/19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D78A8-CADC-4B14-8D45-93DDA33144E3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8144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8DF21-D54F-4AEF-B691-653D69F55045}" type="datetimeFigureOut">
              <a:rPr lang="zh-TW" altLang="en-US" smtClean="0"/>
              <a:t>2024/6/19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D78A8-CADC-4B14-8D45-93DDA33144E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33465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8DF21-D54F-4AEF-B691-653D69F55045}" type="datetimeFigureOut">
              <a:rPr lang="zh-TW" altLang="en-US" smtClean="0"/>
              <a:t>2024/6/19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D78A8-CADC-4B14-8D45-93DDA33144E3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73882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8DF21-D54F-4AEF-B691-653D69F55045}" type="datetimeFigureOut">
              <a:rPr lang="zh-TW" altLang="en-US" smtClean="0"/>
              <a:t>2024/6/19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D78A8-CADC-4B14-8D45-93DDA33144E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215911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6BA8DF21-D54F-4AEF-B691-653D69F55045}" type="datetimeFigureOut">
              <a:rPr lang="zh-TW" altLang="en-US" smtClean="0"/>
              <a:t>2024/6/19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51AD78A8-CADC-4B14-8D45-93DDA33144E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702781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FF0A24F-69BA-9C77-45DA-6D27E925E79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/>
              <a:t>主題：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1A538309-7964-277C-0706-38C01996856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zh-TW" altLang="en-US" sz="3200" dirty="0"/>
              <a:t>點餐系統</a:t>
            </a:r>
            <a:r>
              <a:rPr lang="en-US" altLang="zh-TW" sz="3200" dirty="0"/>
              <a:t>(</a:t>
            </a:r>
            <a:r>
              <a:rPr lang="zh-TW" altLang="en-US" sz="3200" dirty="0"/>
              <a:t>飲料、食物、點心等</a:t>
            </a:r>
            <a:r>
              <a:rPr lang="en-US" altLang="zh-TW" sz="3200" dirty="0"/>
              <a:t>)</a:t>
            </a:r>
            <a:endParaRPr lang="zh-TW" altLang="en-US" sz="3200" dirty="0"/>
          </a:p>
          <a:p>
            <a:endParaRPr lang="zh-TW" altLang="en-US" sz="4000" dirty="0"/>
          </a:p>
        </p:txBody>
      </p:sp>
    </p:spTree>
    <p:extLst>
      <p:ext uri="{BB962C8B-B14F-4D97-AF65-F5344CB8AC3E}">
        <p14:creationId xmlns:p14="http://schemas.microsoft.com/office/powerpoint/2010/main" val="1600849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077EE75F-67CC-830D-D846-FB1EBE8A65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287" t="19503" r="66642" b="61485"/>
          <a:stretch/>
        </p:blipFill>
        <p:spPr>
          <a:xfrm>
            <a:off x="3966504" y="2811438"/>
            <a:ext cx="4258989" cy="2668138"/>
          </a:xfrm>
          <a:prstGeom prst="rect">
            <a:avLst/>
          </a:prstGeom>
        </p:spPr>
      </p:pic>
      <p:sp>
        <p:nvSpPr>
          <p:cNvPr id="7" name="標題 1">
            <a:extLst>
              <a:ext uri="{FF2B5EF4-FFF2-40B4-BE49-F238E27FC236}">
                <a16:creationId xmlns:a16="http://schemas.microsoft.com/office/drawing/2014/main" id="{174A93D4-B5A5-DC88-0B85-26D5D9B35C0D}"/>
              </a:ext>
            </a:extLst>
          </p:cNvPr>
          <p:cNvSpPr txBox="1">
            <a:spLocks/>
          </p:cNvSpPr>
          <p:nvPr/>
        </p:nvSpPr>
        <p:spPr>
          <a:xfrm>
            <a:off x="-1093544" y="982131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TW" dirty="0"/>
              <a:t>Email</a:t>
            </a:r>
            <a:r>
              <a:rPr lang="zh-TW" altLang="en-US" dirty="0"/>
              <a:t>的結果：</a:t>
            </a:r>
          </a:p>
        </p:txBody>
      </p:sp>
    </p:spTree>
    <p:extLst>
      <p:ext uri="{BB962C8B-B14F-4D97-AF65-F5344CB8AC3E}">
        <p14:creationId xmlns:p14="http://schemas.microsoft.com/office/powerpoint/2010/main" val="35480306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1">
            <a:extLst>
              <a:ext uri="{FF2B5EF4-FFF2-40B4-BE49-F238E27FC236}">
                <a16:creationId xmlns:a16="http://schemas.microsoft.com/office/drawing/2014/main" id="{C023D861-2D06-1078-750D-E4DFE888A0CE}"/>
              </a:ext>
            </a:extLst>
          </p:cNvPr>
          <p:cNvSpPr txBox="1">
            <a:spLocks/>
          </p:cNvSpPr>
          <p:nvPr/>
        </p:nvSpPr>
        <p:spPr>
          <a:xfrm>
            <a:off x="-1065001" y="578343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zh-TW" altLang="en-US" dirty="0"/>
              <a:t>加入購物車功能：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264A4D79-AE6D-938C-2A57-2E32560D21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4788" y="1658202"/>
            <a:ext cx="7982423" cy="4490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7057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1">
            <a:extLst>
              <a:ext uri="{FF2B5EF4-FFF2-40B4-BE49-F238E27FC236}">
                <a16:creationId xmlns:a16="http://schemas.microsoft.com/office/drawing/2014/main" id="{C023D861-2D06-1078-750D-E4DFE888A0CE}"/>
              </a:ext>
            </a:extLst>
          </p:cNvPr>
          <p:cNvSpPr txBox="1">
            <a:spLocks/>
          </p:cNvSpPr>
          <p:nvPr/>
        </p:nvSpPr>
        <p:spPr>
          <a:xfrm>
            <a:off x="-559163" y="656165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zh-TW" altLang="en-US" dirty="0"/>
              <a:t>送出訂單、總計金額功能</a:t>
            </a:r>
            <a:r>
              <a:rPr lang="en-US" altLang="zh-TW" dirty="0"/>
              <a:t>:</a:t>
            </a:r>
            <a:endParaRPr lang="en-US" altLang="zh-TW" b="1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40846EFA-4004-B091-5265-B517AC8DBF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7109" y="1832292"/>
            <a:ext cx="7466700" cy="4200019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90F17CFC-491B-A9B3-23AF-45DF9C0B41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783" t="34529" r="32220" b="26765"/>
          <a:stretch/>
        </p:blipFill>
        <p:spPr>
          <a:xfrm>
            <a:off x="6851176" y="3377821"/>
            <a:ext cx="4510585" cy="2654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5710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1">
            <a:extLst>
              <a:ext uri="{FF2B5EF4-FFF2-40B4-BE49-F238E27FC236}">
                <a16:creationId xmlns:a16="http://schemas.microsoft.com/office/drawing/2014/main" id="{C023D861-2D06-1078-750D-E4DFE888A0CE}"/>
              </a:ext>
            </a:extLst>
          </p:cNvPr>
          <p:cNvSpPr txBox="1">
            <a:spLocks/>
          </p:cNvSpPr>
          <p:nvPr/>
        </p:nvSpPr>
        <p:spPr>
          <a:xfrm>
            <a:off x="-1246539" y="605715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zh-TW" altLang="en-US" dirty="0"/>
              <a:t>追蹤訂單功能：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13D5E928-7E98-819B-0209-843459A834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5511" y="1664519"/>
            <a:ext cx="8066340" cy="4537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0911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1">
            <a:extLst>
              <a:ext uri="{FF2B5EF4-FFF2-40B4-BE49-F238E27FC236}">
                <a16:creationId xmlns:a16="http://schemas.microsoft.com/office/drawing/2014/main" id="{C023D861-2D06-1078-750D-E4DFE888A0CE}"/>
              </a:ext>
            </a:extLst>
          </p:cNvPr>
          <p:cNvSpPr txBox="1">
            <a:spLocks/>
          </p:cNvSpPr>
          <p:nvPr/>
        </p:nvSpPr>
        <p:spPr>
          <a:xfrm>
            <a:off x="-520207" y="1137494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zh-TW" altLang="en-US" dirty="0"/>
              <a:t>快速切換頁面索引功能：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13D5E928-7E98-819B-0209-843459A834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0058" t="7052" r="-348" b="76511"/>
          <a:stretch/>
        </p:blipFill>
        <p:spPr>
          <a:xfrm>
            <a:off x="5042169" y="3135573"/>
            <a:ext cx="2107661" cy="1893601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3444BA47-579A-C23E-251C-96C456D552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0213" t="7792" b="25863"/>
          <a:stretch/>
        </p:blipFill>
        <p:spPr>
          <a:xfrm>
            <a:off x="7636908" y="935476"/>
            <a:ext cx="1307894" cy="4987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3766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1">
            <a:extLst>
              <a:ext uri="{FF2B5EF4-FFF2-40B4-BE49-F238E27FC236}">
                <a16:creationId xmlns:a16="http://schemas.microsoft.com/office/drawing/2014/main" id="{C023D861-2D06-1078-750D-E4DFE888A0CE}"/>
              </a:ext>
            </a:extLst>
          </p:cNvPr>
          <p:cNvSpPr txBox="1">
            <a:spLocks/>
          </p:cNvSpPr>
          <p:nvPr/>
        </p:nvSpPr>
        <p:spPr>
          <a:xfrm>
            <a:off x="-675850" y="599230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zh-TW" altLang="en-US" dirty="0"/>
              <a:t>工作人員管理訂單頁面：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1947169-9789-2F98-6385-07939610BB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1623" b="25970"/>
          <a:stretch/>
        </p:blipFill>
        <p:spPr>
          <a:xfrm>
            <a:off x="1019033" y="1915418"/>
            <a:ext cx="5076967" cy="3621537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A2FFFCED-9257-FDC8-8E62-103CD85A44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1735" b="25871"/>
          <a:stretch/>
        </p:blipFill>
        <p:spPr>
          <a:xfrm>
            <a:off x="6298442" y="1903583"/>
            <a:ext cx="5076967" cy="3633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852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1">
            <a:extLst>
              <a:ext uri="{FF2B5EF4-FFF2-40B4-BE49-F238E27FC236}">
                <a16:creationId xmlns:a16="http://schemas.microsoft.com/office/drawing/2014/main" id="{C023D861-2D06-1078-750D-E4DFE888A0CE}"/>
              </a:ext>
            </a:extLst>
          </p:cNvPr>
          <p:cNvSpPr txBox="1">
            <a:spLocks/>
          </p:cNvSpPr>
          <p:nvPr/>
        </p:nvSpPr>
        <p:spPr>
          <a:xfrm>
            <a:off x="-883955" y="1318138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zh-TW" altLang="en-US" dirty="0"/>
              <a:t>登出功能：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C57A5577-1E59-8CDA-F420-7DBE0CC5E9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0724" t="67218" b="26252"/>
          <a:stretch/>
        </p:blipFill>
        <p:spPr>
          <a:xfrm>
            <a:off x="4792119" y="2981259"/>
            <a:ext cx="2607761" cy="1032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6945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0BB3516-02A5-31EF-6949-D673E2D5B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預期將開發的功能：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7D3B532-AB18-02BF-6706-ECC02117BC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5487" y="2538012"/>
            <a:ext cx="9601196" cy="3742969"/>
          </a:xfrm>
        </p:spPr>
        <p:txBody>
          <a:bodyPr>
            <a:normAutofit fontScale="62500" lnSpcReduction="20000"/>
          </a:bodyPr>
          <a:lstStyle/>
          <a:p>
            <a:r>
              <a:rPr lang="zh-TW" altLang="en-US" dirty="0"/>
              <a:t>歡迎、初始畫面</a:t>
            </a:r>
            <a:r>
              <a:rPr lang="en-US" altLang="zh-TW" b="1" dirty="0"/>
              <a:t>(</a:t>
            </a:r>
            <a:r>
              <a:rPr lang="zh-TW" altLang="en-US" b="1" dirty="0"/>
              <a:t>期末</a:t>
            </a:r>
            <a:r>
              <a:rPr lang="en-US" altLang="zh-TW" b="1" dirty="0"/>
              <a:t>fin.)</a:t>
            </a:r>
          </a:p>
          <a:p>
            <a:r>
              <a:rPr lang="zh-TW" altLang="en-US" dirty="0"/>
              <a:t>登入註冊功能</a:t>
            </a:r>
            <a:r>
              <a:rPr lang="en-US" altLang="zh-TW" dirty="0"/>
              <a:t>(</a:t>
            </a:r>
            <a:r>
              <a:rPr lang="zh-TW" altLang="en-US" dirty="0"/>
              <a:t>期中</a:t>
            </a:r>
            <a:r>
              <a:rPr lang="en-US" altLang="zh-TW" dirty="0"/>
              <a:t>fin.)</a:t>
            </a:r>
          </a:p>
          <a:p>
            <a:r>
              <a:rPr lang="zh-TW" altLang="en-US" dirty="0"/>
              <a:t>忘記密碼、寄</a:t>
            </a:r>
            <a:r>
              <a:rPr lang="en-US" altLang="zh-TW" dirty="0"/>
              <a:t>email</a:t>
            </a:r>
            <a:r>
              <a:rPr lang="en-US" altLang="zh-TW" b="1" dirty="0"/>
              <a:t>(</a:t>
            </a:r>
            <a:r>
              <a:rPr lang="zh-TW" altLang="en-US" b="1" dirty="0"/>
              <a:t>期末</a:t>
            </a:r>
            <a:r>
              <a:rPr lang="en-US" altLang="zh-TW" b="1" dirty="0"/>
              <a:t>fin.)</a:t>
            </a:r>
            <a:endParaRPr lang="en-US" altLang="zh-TW" dirty="0"/>
          </a:p>
          <a:p>
            <a:r>
              <a:rPr lang="zh-TW" altLang="en-US" dirty="0"/>
              <a:t>查看菜單</a:t>
            </a:r>
            <a:r>
              <a:rPr lang="en-US" altLang="zh-TW" dirty="0"/>
              <a:t>(</a:t>
            </a:r>
            <a:r>
              <a:rPr lang="zh-TW" altLang="en-US" dirty="0"/>
              <a:t>期中</a:t>
            </a:r>
            <a:r>
              <a:rPr lang="en-US" altLang="zh-TW" dirty="0"/>
              <a:t>fin.)</a:t>
            </a:r>
          </a:p>
          <a:p>
            <a:r>
              <a:rPr lang="zh-TW" altLang="en-US" dirty="0"/>
              <a:t>點餐功能</a:t>
            </a:r>
            <a:r>
              <a:rPr lang="en-US" altLang="zh-TW" dirty="0"/>
              <a:t>(</a:t>
            </a:r>
            <a:r>
              <a:rPr lang="zh-TW" altLang="en-US" dirty="0"/>
              <a:t>期中</a:t>
            </a:r>
            <a:r>
              <a:rPr lang="en-US" altLang="zh-TW" dirty="0"/>
              <a:t>fin.)</a:t>
            </a:r>
          </a:p>
          <a:p>
            <a:r>
              <a:rPr lang="zh-TW" altLang="en-US" dirty="0"/>
              <a:t>加入購物車功能</a:t>
            </a:r>
            <a:r>
              <a:rPr lang="en-US" altLang="zh-TW" b="1" dirty="0"/>
              <a:t>(</a:t>
            </a:r>
            <a:r>
              <a:rPr lang="zh-TW" altLang="en-US" b="1" dirty="0"/>
              <a:t>期末</a:t>
            </a:r>
            <a:r>
              <a:rPr lang="en-US" altLang="zh-TW" b="1" dirty="0"/>
              <a:t>fin.)</a:t>
            </a:r>
          </a:p>
          <a:p>
            <a:r>
              <a:rPr lang="zh-TW" altLang="en-US" dirty="0"/>
              <a:t>結帳、送出訂單功能</a:t>
            </a:r>
            <a:r>
              <a:rPr lang="en-US" altLang="zh-TW" b="1" dirty="0"/>
              <a:t>(</a:t>
            </a:r>
            <a:r>
              <a:rPr lang="zh-TW" altLang="en-US" b="1" dirty="0"/>
              <a:t>期末</a:t>
            </a:r>
            <a:r>
              <a:rPr lang="en-US" altLang="zh-TW" b="1" dirty="0"/>
              <a:t>fin.)</a:t>
            </a:r>
          </a:p>
          <a:p>
            <a:r>
              <a:rPr lang="zh-TW" altLang="en-US" dirty="0"/>
              <a:t>總計金額功能</a:t>
            </a:r>
            <a:r>
              <a:rPr lang="en-US" altLang="zh-TW" b="1" dirty="0"/>
              <a:t>(</a:t>
            </a:r>
            <a:r>
              <a:rPr lang="zh-TW" altLang="en-US" b="1" dirty="0"/>
              <a:t>期末</a:t>
            </a:r>
            <a:r>
              <a:rPr lang="en-US" altLang="zh-TW" b="1" dirty="0"/>
              <a:t>fin.)</a:t>
            </a:r>
          </a:p>
          <a:p>
            <a:r>
              <a:rPr lang="zh-TW" altLang="en-US" dirty="0"/>
              <a:t>追蹤訂單功能</a:t>
            </a:r>
            <a:r>
              <a:rPr lang="en-US" altLang="zh-TW" b="1" dirty="0"/>
              <a:t>(</a:t>
            </a:r>
            <a:r>
              <a:rPr lang="zh-TW" altLang="en-US" b="1" dirty="0"/>
              <a:t>期末</a:t>
            </a:r>
            <a:r>
              <a:rPr lang="en-US" altLang="zh-TW" b="1" dirty="0"/>
              <a:t>fin.)</a:t>
            </a:r>
          </a:p>
          <a:p>
            <a:r>
              <a:rPr lang="zh-TW" altLang="en-US" dirty="0"/>
              <a:t>快速切換頁面索引功能</a:t>
            </a:r>
            <a:r>
              <a:rPr lang="en-US" altLang="zh-TW" b="1" dirty="0"/>
              <a:t>(</a:t>
            </a:r>
            <a:r>
              <a:rPr lang="zh-TW" altLang="en-US" b="1" dirty="0"/>
              <a:t>期末</a:t>
            </a:r>
            <a:r>
              <a:rPr lang="en-US" altLang="zh-TW" b="1" dirty="0"/>
              <a:t>fin.)</a:t>
            </a:r>
          </a:p>
          <a:p>
            <a:r>
              <a:rPr lang="zh-TW" altLang="en-US" dirty="0"/>
              <a:t>工作人員管理訂單頁面</a:t>
            </a:r>
            <a:r>
              <a:rPr lang="en-US" altLang="zh-TW" b="1" dirty="0"/>
              <a:t>(</a:t>
            </a:r>
            <a:r>
              <a:rPr lang="zh-TW" altLang="en-US" b="1" dirty="0"/>
              <a:t>期末</a:t>
            </a:r>
            <a:r>
              <a:rPr lang="en-US" altLang="zh-TW" b="1" dirty="0"/>
              <a:t>fin.)</a:t>
            </a:r>
          </a:p>
          <a:p>
            <a:r>
              <a:rPr lang="zh-TW" altLang="en-US" dirty="0"/>
              <a:t>登出功能</a:t>
            </a:r>
            <a:r>
              <a:rPr lang="en-US" altLang="zh-TW" b="1" dirty="0"/>
              <a:t>(</a:t>
            </a:r>
            <a:r>
              <a:rPr lang="zh-TW" altLang="en-US" b="1" dirty="0"/>
              <a:t>期末</a:t>
            </a:r>
            <a:r>
              <a:rPr lang="en-US" altLang="zh-TW" b="1" dirty="0"/>
              <a:t>fin.)</a:t>
            </a:r>
          </a:p>
        </p:txBody>
      </p:sp>
    </p:spTree>
    <p:extLst>
      <p:ext uri="{BB962C8B-B14F-4D97-AF65-F5344CB8AC3E}">
        <p14:creationId xmlns:p14="http://schemas.microsoft.com/office/powerpoint/2010/main" val="28559026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2B1AFEF-2636-93CC-E5C5-7C030C37D2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1" y="2580521"/>
            <a:ext cx="9601196" cy="1303867"/>
          </a:xfrm>
        </p:spPr>
        <p:txBody>
          <a:bodyPr/>
          <a:lstStyle/>
          <a:p>
            <a:r>
              <a:rPr lang="zh-TW" altLang="en-US" dirty="0"/>
              <a:t>期中已完成部分</a:t>
            </a:r>
            <a:r>
              <a:rPr lang="en-US" altLang="zh-TW" dirty="0"/>
              <a:t>: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464510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8F3CF6F-34E8-10F5-45F5-6C13F7782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558843" y="461022"/>
            <a:ext cx="9601196" cy="1303867"/>
          </a:xfrm>
        </p:spPr>
        <p:txBody>
          <a:bodyPr/>
          <a:lstStyle/>
          <a:p>
            <a:r>
              <a:rPr lang="zh-TW" altLang="en-US" dirty="0"/>
              <a:t>登入畫面：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C731BD1-03B9-1A92-3305-2141DB01B9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4458" y="1528548"/>
            <a:ext cx="8043081" cy="4524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4597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A3895B8-67B5-623B-8A6C-6A19C9DF54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578508" y="520016"/>
            <a:ext cx="9601196" cy="1303867"/>
          </a:xfrm>
        </p:spPr>
        <p:txBody>
          <a:bodyPr/>
          <a:lstStyle/>
          <a:p>
            <a:r>
              <a:rPr lang="zh-TW" altLang="en-US" dirty="0"/>
              <a:t>註冊畫面：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DE7D821-B3DF-DE65-4505-C2AB2AC2D3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4354" y="1798722"/>
            <a:ext cx="7694549" cy="4328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9957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AA1FED-E56B-2BF2-904B-2D60AC29A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576249" y="557009"/>
            <a:ext cx="9601196" cy="1303867"/>
          </a:xfrm>
        </p:spPr>
        <p:txBody>
          <a:bodyPr/>
          <a:lstStyle/>
          <a:p>
            <a:r>
              <a:rPr lang="zh-TW" altLang="en-US" dirty="0"/>
              <a:t>菜單</a:t>
            </a:r>
            <a:r>
              <a:rPr lang="en-US" altLang="zh-TW" dirty="0"/>
              <a:t>(</a:t>
            </a:r>
            <a:r>
              <a:rPr lang="zh-TW" altLang="en-US" dirty="0"/>
              <a:t>新增顯示食物資訊</a:t>
            </a:r>
            <a:r>
              <a:rPr lang="en-US" altLang="zh-TW" dirty="0"/>
              <a:t>)</a:t>
            </a:r>
            <a:r>
              <a:rPr lang="zh-TW" altLang="en-US" dirty="0"/>
              <a:t>：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58112A36-B423-40D7-6A8C-A3A585D61F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2761" y="1538715"/>
            <a:ext cx="8206478" cy="4616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5620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2B1AFEF-2636-93CC-E5C5-7C030C37D2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1" y="2580521"/>
            <a:ext cx="9601196" cy="1303867"/>
          </a:xfrm>
        </p:spPr>
        <p:txBody>
          <a:bodyPr/>
          <a:lstStyle/>
          <a:p>
            <a:r>
              <a:rPr lang="zh-TW" altLang="en-US" dirty="0"/>
              <a:t>期末新增部分</a:t>
            </a:r>
            <a:r>
              <a:rPr lang="en-US" altLang="zh-TW" dirty="0"/>
              <a:t>: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685000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4BCABB4-8432-2C84-7FD2-5D0E3471B0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431024" y="470855"/>
            <a:ext cx="9601196" cy="1303867"/>
          </a:xfrm>
        </p:spPr>
        <p:txBody>
          <a:bodyPr/>
          <a:lstStyle/>
          <a:p>
            <a:r>
              <a:rPr lang="zh-TW" altLang="en-US" dirty="0"/>
              <a:t>初始畫面：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B124084-DA6C-F7D9-0DC7-C7E30ED99D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6804" y="1473711"/>
            <a:ext cx="8435894" cy="4745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369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E963B874-343F-B32C-7252-7A4A6F6CC2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0464" y="1634065"/>
            <a:ext cx="7933899" cy="4462818"/>
          </a:xfrm>
          <a:prstGeom prst="rect">
            <a:avLst/>
          </a:prstGeom>
        </p:spPr>
      </p:pic>
      <p:sp>
        <p:nvSpPr>
          <p:cNvPr id="6" name="標題 1">
            <a:extLst>
              <a:ext uri="{FF2B5EF4-FFF2-40B4-BE49-F238E27FC236}">
                <a16:creationId xmlns:a16="http://schemas.microsoft.com/office/drawing/2014/main" id="{C023D861-2D06-1078-750D-E4DFE888A0CE}"/>
              </a:ext>
            </a:extLst>
          </p:cNvPr>
          <p:cNvSpPr txBox="1">
            <a:spLocks/>
          </p:cNvSpPr>
          <p:nvPr/>
        </p:nvSpPr>
        <p:spPr>
          <a:xfrm>
            <a:off x="-1032129" y="55274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zh-TW" altLang="en-US" dirty="0"/>
              <a:t>忘記密碼</a:t>
            </a:r>
            <a:r>
              <a:rPr lang="en-US" altLang="zh-TW" dirty="0"/>
              <a:t>(send email)</a:t>
            </a:r>
            <a:r>
              <a:rPr lang="zh-TW" altLang="en-US" dirty="0"/>
              <a:t>：</a:t>
            </a:r>
          </a:p>
        </p:txBody>
      </p:sp>
    </p:spTree>
    <p:extLst>
      <p:ext uri="{BB962C8B-B14F-4D97-AF65-F5344CB8AC3E}">
        <p14:creationId xmlns:p14="http://schemas.microsoft.com/office/powerpoint/2010/main" val="404126463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有機">
  <a:themeElements>
    <a:clrScheme name="有機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有機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有機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449</TotalTime>
  <Words>183</Words>
  <Application>Microsoft Office PowerPoint</Application>
  <PresentationFormat>寬螢幕</PresentationFormat>
  <Paragraphs>29</Paragraphs>
  <Slides>16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2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16</vt:i4>
      </vt:variant>
    </vt:vector>
  </HeadingPairs>
  <TitlesOfParts>
    <vt:vector size="19" baseType="lpstr">
      <vt:lpstr>Arial</vt:lpstr>
      <vt:lpstr>Garamond</vt:lpstr>
      <vt:lpstr>有機</vt:lpstr>
      <vt:lpstr>主題：</vt:lpstr>
      <vt:lpstr>預期將開發的功能：</vt:lpstr>
      <vt:lpstr>期中已完成部分:</vt:lpstr>
      <vt:lpstr>登入畫面：</vt:lpstr>
      <vt:lpstr>註冊畫面：</vt:lpstr>
      <vt:lpstr>菜單(新增顯示食物資訊)：</vt:lpstr>
      <vt:lpstr>期末新增部分:</vt:lpstr>
      <vt:lpstr>初始畫面：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>National_Kaohsiung_Normal_University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專題主題</dc:title>
  <dc:creator>軟體系 蔡岳哲</dc:creator>
  <cp:lastModifiedBy>軟體系 蔡岳哲</cp:lastModifiedBy>
  <cp:revision>21</cp:revision>
  <dcterms:created xsi:type="dcterms:W3CDTF">2024-04-17T03:21:39Z</dcterms:created>
  <dcterms:modified xsi:type="dcterms:W3CDTF">2024-06-19T07:46:50Z</dcterms:modified>
</cp:coreProperties>
</file>